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CC13F-1AAD-5AD3-C155-0505EC17A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5DB428-5CFF-DCC1-6B10-D015C35D9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D8C4E-6AAE-B27D-12CB-69C642D6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A6D433-A520-D1E8-DAFE-33453EDB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6E2F83-DED4-C9B6-9823-73E380AB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1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55A8E-8F2E-DAA5-C22A-94A19BDA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A3ACED-115D-82C1-154C-735478D9F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24CD47-DD01-92F5-6F61-D0CC1E4A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3B3F0E-28BF-8658-384C-3673F450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787436-C2DC-DC1F-94C4-37E69CB5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0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95074B-4F01-B269-C9CF-DB0533C9A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CA3E61-9303-A3B5-D594-33DC58962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9F794A-2EC4-F5DE-57AF-6C772139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146C2A-3079-CFFB-C813-BBF551E8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8C6656-B43A-3AC4-82C3-9040557C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85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13551-6518-C6E5-DF86-79BC8E7E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6E3CD-F915-2957-0B54-7E260A9A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9C96AF-48A0-F4F1-B61B-A5231818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1D50AB-A2CF-5454-5CB4-165C5DBB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86D64B-79CF-4935-DC9B-FF4D3D05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62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262ED-0518-F5C4-2439-0B4ECD55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2B8E11-DF6C-022A-80CC-97E1503FD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99D8A-9F8A-C645-7149-19E31A3A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4B70A4-0A63-7CE8-7ECB-5BDC48DD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7B2625-EB67-6C94-5DCA-DBE4BEFD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0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59667-62CD-103B-A12C-7AA24924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CE4B6-458D-2330-787F-A2CF17B90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4F61CB-53CD-05CE-B416-41536BC86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151CB2-0E01-5D3C-A8D8-8DDEF86E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9411FA-4304-8DD3-81AE-DAF6AB60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3196F2-4D26-94D3-12FD-4ACF4F62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09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8DAB9-E8BA-EFF2-B728-10E483F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B1E70E-8936-62C9-CD61-0F65134F5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143F7B-1911-1394-B0A5-D76E8481F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5473AD-AC08-4EBE-8661-B7077B197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88368B-19A2-B4B0-E5BB-B4C0520FA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7D2021-33A7-9DC7-BC71-58D651AF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5920C1-4444-1D83-C3AD-761716B0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F28357E-7C3D-9B03-3C66-4CD345A9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22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3B6DE-92D7-CF04-06A0-F5E68D29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0A4307-F02B-7B20-4ED1-C6161F42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AC0373-F2DC-0D9C-4B46-6BB2B7E7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7D01E-E01D-C6BF-78C4-BE70EF9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02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35CBF5-755F-3CE1-9F43-4AB87FC3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53E26C-8BEF-2A98-D24D-AD5370C5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302E15-FCB2-8A64-3849-D53BDF29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6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FB0AB-D1D9-89A2-4019-080BA1BF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AAEC5F-3B37-13F6-1677-01FC9ECC9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16A843-B49B-2BE4-9892-55ABF23E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D2F57C-7CD1-615C-6B53-02F0ADEE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4B7E46-CC0C-503A-3DD9-34322AEA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000BDB-F83E-AD09-BD1A-113B38C3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4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E339F-D280-35C0-EA41-5A6763B2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C367F5-AE29-C965-938E-0A6F7F315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A0E968-F749-4466-FA55-76A31A29D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E7DA99-9856-969B-E738-4180408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868FA1-5148-8938-8357-1EAB45F2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B8225B-3040-5724-858D-2E1B9C00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6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FAB23F-FB1B-FFFC-980D-782834DB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7554B3-BB9E-F101-EB56-E968F7813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A4BE2-8EA9-5396-1007-7B1F73EE8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40CF-A0A3-4077-9FD1-30D98B9B0367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788EDB-F3DD-B026-D10C-13C4D65BA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126986-FE33-C8CF-B9B5-5974E530A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B43D-07FE-4D02-B0FC-80673A11E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973F43-9B37-E921-FB7B-69385D9B3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79F3C6-7993-A9F9-74DF-09A4903BF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   Cavia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F6517A-E9AF-94A4-D9EF-134E2076F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                Niek, Naomi, Kris.</a:t>
            </a:r>
          </a:p>
        </p:txBody>
      </p:sp>
    </p:spTree>
    <p:extLst>
      <p:ext uri="{BB962C8B-B14F-4D97-AF65-F5344CB8AC3E}">
        <p14:creationId xmlns:p14="http://schemas.microsoft.com/office/powerpoint/2010/main" val="191714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18C5B3-AEC0-2035-EA64-74214DD0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/>
              <a:t>algemeen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BFE9EE-1117-FA6B-EEC0-414B8C9F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2000"/>
              <a:t>Diersoort: Cavia</a:t>
            </a:r>
          </a:p>
          <a:p>
            <a:r>
              <a:rPr lang="nl-NL" sz="2000"/>
              <a:t>Wetenschappelijke naam: cavia porcellus</a:t>
            </a:r>
          </a:p>
          <a:p>
            <a:r>
              <a:rPr lang="nl-NL" sz="2000"/>
              <a:t>Herkomst: zuid amerika</a:t>
            </a:r>
          </a:p>
          <a:p>
            <a:r>
              <a:rPr lang="nl-NL" sz="2000"/>
              <a:t>Gebruiksdoel: gezelschapsdier</a:t>
            </a:r>
          </a:p>
          <a:p>
            <a:r>
              <a:rPr lang="nl-NL" sz="2000"/>
              <a:t>Rassen: gladhaar, borstelhaar, langhaar.</a:t>
            </a:r>
          </a:p>
          <a:p>
            <a:endParaRPr lang="nl-NL" sz="2000"/>
          </a:p>
        </p:txBody>
      </p:sp>
      <p:pic>
        <p:nvPicPr>
          <p:cNvPr id="4" name="Afbeelding 3" descr="Afbeelding met toupet, persoon, overdekt, draad&#10;&#10;Automatisch gegenereerde beschrijving">
            <a:extLst>
              <a:ext uri="{FF2B5EF4-FFF2-40B4-BE49-F238E27FC236}">
                <a16:creationId xmlns:a16="http://schemas.microsoft.com/office/drawing/2014/main" id="{5BCD45A0-9953-ACAB-776C-F9F9688B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551172"/>
            <a:ext cx="4788505" cy="30233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A1BC5-27B5-A3EF-B60F-7F535290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nl-NL" dirty="0"/>
              <a:t>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A071D8-B461-3BA9-08A2-FD8B1D52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nl-NL" sz="2000"/>
              <a:t>Voedingseisen: met name groente voer, af en toe ruwvoer.</a:t>
            </a:r>
          </a:p>
          <a:p>
            <a:r>
              <a:rPr lang="nl-NL" sz="2000"/>
              <a:t>Voersoorten: groenvoer en krachtvoer.</a:t>
            </a:r>
          </a:p>
          <a:p>
            <a:r>
              <a:rPr lang="nl-NL" sz="2000"/>
              <a:t>Voermethode en frequentie: 1x per dag in een bakje.</a:t>
            </a:r>
          </a:p>
          <a:p>
            <a:endParaRPr lang="nl-NL" sz="2000"/>
          </a:p>
        </p:txBody>
      </p:sp>
      <p:pic>
        <p:nvPicPr>
          <p:cNvPr id="4" name="Afbeelding 3" descr="Afbeelding met overdekt, muur, knaagdier, zoogdier&#10;&#10;Automatisch gegenereerde beschrijving">
            <a:extLst>
              <a:ext uri="{FF2B5EF4-FFF2-40B4-BE49-F238E27FC236}">
                <a16:creationId xmlns:a16="http://schemas.microsoft.com/office/drawing/2014/main" id="{9643E969-B306-4643-A82B-D4ABA8A3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3" r="10961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52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DC980-2A84-B7B5-5A7D-34C77323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/>
              <a:t>Huisvesting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56432E-4046-EBC4-7E01-26EFA372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2000"/>
              <a:t>Natuurlijke leefomgeving: open vlaktes in zuid afrika</a:t>
            </a:r>
          </a:p>
          <a:p>
            <a:r>
              <a:rPr lang="nl-NL" sz="2000"/>
              <a:t>Huisvestingseisen: min 120 x 50 x 50</a:t>
            </a:r>
          </a:p>
          <a:p>
            <a:r>
              <a:rPr lang="nl-NL" sz="2000"/>
              <a:t>Afwijkende eisen levensfase/leeftijd: 4 tot 6 jaar.</a:t>
            </a:r>
          </a:p>
          <a:p>
            <a:r>
              <a:rPr lang="nl-NL" sz="2000"/>
              <a:t>Onderhoud: lang haar kammen 2x wekelijks, poep opruimen.</a:t>
            </a:r>
          </a:p>
          <a:p>
            <a:r>
              <a:rPr lang="nl-NL" sz="2000"/>
              <a:t>Omgevingsverrijking: genoeg afleiding.</a:t>
            </a:r>
          </a:p>
        </p:txBody>
      </p:sp>
      <p:pic>
        <p:nvPicPr>
          <p:cNvPr id="4" name="Afbeelding 3" descr="Afbeelding met gras, liggen, speelgoed, zoogdier&#10;&#10;Automatisch gegenereerde beschrijving">
            <a:extLst>
              <a:ext uri="{FF2B5EF4-FFF2-40B4-BE49-F238E27FC236}">
                <a16:creationId xmlns:a16="http://schemas.microsoft.com/office/drawing/2014/main" id="{11A1F05B-D859-632A-DFC3-9E6FE5D7B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548507"/>
            <a:ext cx="4788505" cy="302872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A12501-6CCB-FEE3-C90C-E5DE62F0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nl-NL" dirty="0"/>
              <a:t>Voortplanting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CC41FA-2A54-4AD9-DC69-DF9D20DED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8" r="1729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EE4CE-527B-8D16-2D8B-1907C2A9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r>
              <a:rPr lang="nl-NL" sz="2000"/>
              <a:t>Naamgeving</a:t>
            </a:r>
          </a:p>
          <a:p>
            <a:r>
              <a:rPr lang="nl-NL" sz="2000"/>
              <a:t>Man: beer</a:t>
            </a:r>
          </a:p>
          <a:p>
            <a:r>
              <a:rPr lang="nl-NL" sz="2000"/>
              <a:t>Vrouw: zeug</a:t>
            </a:r>
          </a:p>
          <a:p>
            <a:r>
              <a:rPr lang="nl-NL" sz="2000"/>
              <a:t>Jong: big</a:t>
            </a:r>
          </a:p>
          <a:p>
            <a:r>
              <a:rPr lang="nl-NL" sz="2000"/>
              <a:t>Castraat: /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07764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76E107-6F40-B74A-2B33-E86359B0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/>
              <a:t>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4FCDE-9BA2-2D0D-A699-E94A62F1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1900"/>
              <a:t>Kenmerken</a:t>
            </a:r>
          </a:p>
          <a:p>
            <a:r>
              <a:rPr lang="nl-NL" sz="1900"/>
              <a:t>Geslachtsrijp: zeugjes 4-6 weken, beertjes 3,5-6 weken.</a:t>
            </a:r>
          </a:p>
          <a:p>
            <a:r>
              <a:rPr lang="nl-NL" sz="1900"/>
              <a:t>Fokrijp: 3-5 maanden en ongeveer 600 gram.</a:t>
            </a:r>
          </a:p>
          <a:p>
            <a:r>
              <a:rPr lang="nl-NL" sz="1900"/>
              <a:t>Bronstcyclus: oestruscyclus</a:t>
            </a:r>
          </a:p>
          <a:p>
            <a:r>
              <a:rPr lang="nl-NL" sz="1900"/>
              <a:t>Duur bronst: 14-19 dagen</a:t>
            </a:r>
          </a:p>
          <a:p>
            <a:r>
              <a:rPr lang="nl-NL" sz="1900"/>
              <a:t>Draagtijd: 65 dagen</a:t>
            </a:r>
          </a:p>
          <a:p>
            <a:r>
              <a:rPr lang="nl-NL" sz="1900"/>
              <a:t>Worpgrootte: 3-4 gemiddeld</a:t>
            </a:r>
          </a:p>
          <a:p>
            <a:r>
              <a:rPr lang="nl-NL" sz="1900"/>
              <a:t>Speentijd: 3 weken</a:t>
            </a:r>
          </a:p>
          <a:p>
            <a:r>
              <a:rPr lang="nl-NL" sz="1900"/>
              <a:t>Gemiddelde leeftijd: 8 jaar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722D8E-D8F9-21A1-166D-5035B521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07" y="2184914"/>
            <a:ext cx="3228224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65E-3AD7-4876-170D-E181B359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voortplanting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CFB67E-452D-CA76-891A-D59E0E24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Primaire geslachtskenmerken</a:t>
            </a:r>
          </a:p>
          <a:p>
            <a:r>
              <a:rPr lang="nl-NL" dirty="0"/>
              <a:t>Beer: penis, teelballen.</a:t>
            </a:r>
          </a:p>
          <a:p>
            <a:r>
              <a:rPr lang="nl-NL" dirty="0"/>
              <a:t>Zeug: vulva (Y vormig)</a:t>
            </a:r>
          </a:p>
          <a:p>
            <a:r>
              <a:rPr lang="nl-NL" dirty="0"/>
              <a:t>Secundaire geslachtskenmerken: geen duidelijke verschillen, beertjes zijn doorgaans groter.</a:t>
            </a:r>
          </a:p>
        </p:txBody>
      </p:sp>
    </p:spTree>
    <p:extLst>
      <p:ext uri="{BB962C8B-B14F-4D97-AF65-F5344CB8AC3E}">
        <p14:creationId xmlns:p14="http://schemas.microsoft.com/office/powerpoint/2010/main" val="21197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6A73-C245-78B1-835B-8A62AFE0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Welzijn en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13413-5927-9CA8-D517-6D0F3344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Gedragskenmerken</a:t>
            </a:r>
          </a:p>
          <a:p>
            <a:r>
              <a:rPr lang="nl-NL" dirty="0"/>
              <a:t>Natuurlijk gedrag: groepsdieren, groot deel van de dag opzoek naar voedsel, rusten in de beschutting van de begroeiing (hoog gras of struikgewas), eten deel van keutels op, hier zitten belangrijke voedingsstoffen in.</a:t>
            </a:r>
          </a:p>
          <a:p>
            <a:r>
              <a:rPr lang="nl-NL" dirty="0"/>
              <a:t>Sociaal gedrag: produceren veel geluid, vooral tijdens voeren. Communiceren doormiddel van kleine geluiden te maken.</a:t>
            </a:r>
          </a:p>
          <a:p>
            <a:r>
              <a:rPr lang="nl-NL" dirty="0"/>
              <a:t>Foerageer gedrag: ochtend en avond schemering.</a:t>
            </a:r>
          </a:p>
        </p:txBody>
      </p:sp>
    </p:spTree>
    <p:extLst>
      <p:ext uri="{BB962C8B-B14F-4D97-AF65-F5344CB8AC3E}">
        <p14:creationId xmlns:p14="http://schemas.microsoft.com/office/powerpoint/2010/main" val="362065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43431-35E1-3A78-7B8A-07B0BFB6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Welzijn en 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3EC85-D27B-13DD-2865-B54104F4C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Territorium gedrag: beren gaan vechten als andere beren hun territorium binnendringen.</a:t>
            </a:r>
          </a:p>
          <a:p>
            <a:r>
              <a:rPr lang="nl-NL" dirty="0"/>
              <a:t>Voortplantingsgedrag: bronst duurt tussen de 24 en 48 uur.</a:t>
            </a:r>
          </a:p>
          <a:p>
            <a:r>
              <a:rPr lang="nl-NL" dirty="0"/>
              <a:t>Meest voorkomende gedragsmatige afwijkingen: stoppen met eten, pijnuitingen, jeuk en benauwdheid.</a:t>
            </a:r>
          </a:p>
          <a:p>
            <a:r>
              <a:rPr lang="nl-NL" dirty="0"/>
              <a:t>Meest voorkomende welzijnsproblemen: vocht, kou, tocht/individuele huisvesting/gebrek aan schuilmogelijkheden/ onvoldoende ruwvoer/ vitamine C gebrek.</a:t>
            </a:r>
          </a:p>
        </p:txBody>
      </p:sp>
    </p:spTree>
    <p:extLst>
      <p:ext uri="{BB962C8B-B14F-4D97-AF65-F5344CB8AC3E}">
        <p14:creationId xmlns:p14="http://schemas.microsoft.com/office/powerpoint/2010/main" val="1802972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331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   Cavia</vt:lpstr>
      <vt:lpstr>algemeen</vt:lpstr>
      <vt:lpstr>voeding</vt:lpstr>
      <vt:lpstr>Huisvesting </vt:lpstr>
      <vt:lpstr>Voortplanting </vt:lpstr>
      <vt:lpstr>voortplanting</vt:lpstr>
      <vt:lpstr>voortplanting</vt:lpstr>
      <vt:lpstr>Welzijn en gedrag</vt:lpstr>
      <vt:lpstr>Welzijn en gedrag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Cavia</dc:title>
  <dc:creator>Kris Bergsma (student)</dc:creator>
  <cp:lastModifiedBy>Maxime Van Straten</cp:lastModifiedBy>
  <cp:revision>34</cp:revision>
  <dcterms:created xsi:type="dcterms:W3CDTF">2023-03-22T09:56:48Z</dcterms:created>
  <dcterms:modified xsi:type="dcterms:W3CDTF">2023-03-22T10:37:41Z</dcterms:modified>
</cp:coreProperties>
</file>